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59" r:id="rId2"/>
    <p:sldId id="266" r:id="rId3"/>
    <p:sldId id="279" r:id="rId4"/>
    <p:sldId id="280" r:id="rId5"/>
    <p:sldId id="281" r:id="rId6"/>
    <p:sldId id="282" r:id="rId7"/>
    <p:sldId id="283" r:id="rId8"/>
    <p:sldId id="284" r:id="rId9"/>
    <p:sldId id="267" r:id="rId10"/>
    <p:sldId id="285" r:id="rId11"/>
    <p:sldId id="287" r:id="rId12"/>
    <p:sldId id="289" r:id="rId13"/>
    <p:sldId id="290" r:id="rId14"/>
    <p:sldId id="288" r:id="rId15"/>
    <p:sldId id="268" r:id="rId16"/>
    <p:sldId id="291" r:id="rId17"/>
    <p:sldId id="292" r:id="rId18"/>
    <p:sldId id="293" r:id="rId19"/>
    <p:sldId id="294" r:id="rId20"/>
    <p:sldId id="295" r:id="rId21"/>
    <p:sldId id="296" r:id="rId22"/>
    <p:sldId id="265" r:id="rId23"/>
  </p:sldIdLst>
  <p:sldSz cx="9144000" cy="6858000" type="screen4x3"/>
  <p:notesSz cx="9906000" cy="67945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나눔고딕" panose="020D0604000000000000" pitchFamily="50" charset="-127"/>
      <p:regular r:id="rId31"/>
      <p:bold r:id="rId32"/>
    </p:embeddedFont>
    <p:embeddedFont>
      <p:font typeface="나눔고딕 ExtraBold" panose="020D0904000000000000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762820"/>
    <a:srgbClr val="E6E6E6"/>
    <a:srgbClr val="FBFBFB"/>
    <a:srgbClr val="D8CDD0"/>
    <a:srgbClr val="E29A92"/>
    <a:srgbClr val="DC877E"/>
    <a:srgbClr val="EAB7B2"/>
    <a:srgbClr val="F9E9E7"/>
    <a:srgbClr val="C94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 showGuides="1">
      <p:cViewPr varScale="1">
        <p:scale>
          <a:sx n="91" d="100"/>
          <a:sy n="91" d="100"/>
        </p:scale>
        <p:origin x="78" y="2844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108" y="0"/>
            <a:ext cx="429260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FCA8D-3BC7-4523-AF9E-30EEA34C4C75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24238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269853"/>
            <a:ext cx="792480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29260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108" y="6453596"/>
            <a:ext cx="429260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57F8-16F0-494D-8F1C-2DDC0FEA95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5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C57F8-16F0-494D-8F1C-2DDC0FEA95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3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0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8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7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33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5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6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6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4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DF1A3-4A8D-43D2-9F66-08082BA11B8A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4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0161" y="2425337"/>
            <a:ext cx="4427117" cy="2133562"/>
          </a:xfrm>
          <a:prstGeom prst="rect">
            <a:avLst/>
          </a:prstGeom>
          <a:solidFill>
            <a:srgbClr val="EA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97306" y="2907343"/>
            <a:ext cx="2949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포트폴리오</a:t>
            </a:r>
            <a:endParaRPr lang="en-US" altLang="ko-KR" sz="35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3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Portfolio</a:t>
            </a:r>
            <a:endParaRPr lang="ko-KR" altLang="en-US" sz="3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134468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6732496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2478594" y="5361516"/>
            <a:ext cx="4328684" cy="0"/>
          </a:xfrm>
          <a:prstGeom prst="line">
            <a:avLst/>
          </a:prstGeom>
          <a:ln w="25400">
            <a:solidFill>
              <a:srgbClr val="EAB7B2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30694" y="4802378"/>
            <a:ext cx="47260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제주대학교 컴퓨터교육과 이호성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4853" y="653515"/>
            <a:ext cx="3495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195" y="1595663"/>
            <a:ext cx="32478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제안 및 설계</a:t>
            </a:r>
          </a:p>
        </p:txBody>
      </p:sp>
      <p:pic>
        <p:nvPicPr>
          <p:cNvPr id="12" name="_x249091056" descr="EMB00001af09b82">
            <a:extLst>
              <a:ext uri="{FF2B5EF4-FFF2-40B4-BE49-F238E27FC236}">
                <a16:creationId xmlns:a16="http://schemas.microsoft.com/office/drawing/2014/main" id="{C271EC20-1129-4D87-AA11-642D7EDB2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1" y="2613064"/>
            <a:ext cx="2564525" cy="154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6195" y="2166830"/>
            <a:ext cx="817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설문을 통해 블록체인 교육 콘텐츠 제작을 위한 요구분석을 진행함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응답 인원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34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4" name="_x249095376" descr="EMB00001af09b8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63" y="2622393"/>
            <a:ext cx="2726739" cy="160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357356216" descr="EMB0000274892a4">
            <a:extLst>
              <a:ext uri="{FF2B5EF4-FFF2-40B4-BE49-F238E27FC236}">
                <a16:creationId xmlns:a16="http://schemas.microsoft.com/office/drawing/2014/main" id="{4FE42003-0F53-4237-B458-28F26729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5" y="4773091"/>
            <a:ext cx="3889790" cy="184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357356720" descr="EMB00002748929d">
            <a:extLst>
              <a:ext uri="{FF2B5EF4-FFF2-40B4-BE49-F238E27FC236}">
                <a16:creationId xmlns:a16="http://schemas.microsoft.com/office/drawing/2014/main" id="{FF5551AD-222B-4BAA-ABC4-B60A6E79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17" y="4662706"/>
            <a:ext cx="3678621" cy="206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A77408-9733-4C42-AFE6-CF3A51698C53}"/>
              </a:ext>
            </a:extLst>
          </p:cNvPr>
          <p:cNvSpPr txBox="1"/>
          <p:nvPr/>
        </p:nvSpPr>
        <p:spPr>
          <a:xfrm>
            <a:off x="409767" y="4156039"/>
            <a:ext cx="7315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자료 흐름도와 구조도를 이용하여 개발을 위한 설계 진행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40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4853" y="653515"/>
            <a:ext cx="3495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195" y="1595663"/>
            <a:ext cx="27799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일정 관리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763" y="5123268"/>
            <a:ext cx="795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세부과제에 대한 연구 개발 일정을 나누었고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일정에 맞춘 개발을 진행함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9B990D-FA5A-4A85-96D7-3BB1D186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3" y="2880456"/>
            <a:ext cx="6243770" cy="16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6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4853" y="653515"/>
            <a:ext cx="3495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194" y="1595663"/>
            <a:ext cx="29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결과물 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- 1</a:t>
            </a:r>
            <a:endParaRPr lang="ko-KR" altLang="en-US" sz="2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C2F1A6-BE83-4C47-8D0A-ADFE67B4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72" y="945902"/>
            <a:ext cx="3165361" cy="4840562"/>
          </a:xfrm>
          <a:prstGeom prst="rect">
            <a:avLst/>
          </a:prstGeom>
        </p:spPr>
      </p:pic>
      <p:pic>
        <p:nvPicPr>
          <p:cNvPr id="11" name="_x403668936" descr="EMB0000563c5a2f">
            <a:extLst>
              <a:ext uri="{FF2B5EF4-FFF2-40B4-BE49-F238E27FC236}">
                <a16:creationId xmlns:a16="http://schemas.microsoft.com/office/drawing/2014/main" id="{C4652A43-3E7E-405A-BCDC-B3DC8B53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2" y="2534519"/>
            <a:ext cx="4628897" cy="31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6195" y="5981260"/>
            <a:ext cx="795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깃 허브를 이용하여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와 모바일에서도 확인할 수 있는 웹 페이지를 만듬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25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4853" y="653515"/>
            <a:ext cx="3495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194" y="1595663"/>
            <a:ext cx="29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결과물 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- 2</a:t>
            </a:r>
            <a:endParaRPr lang="ko-KR" altLang="en-US" sz="2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194" y="5741872"/>
            <a:ext cx="795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해시 생성과 블록이 연결되는 모양을 시각화하기 위한 콘텐츠를 만들었음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_x97271912" descr="EMB0000563c5a2b">
            <a:extLst>
              <a:ext uri="{FF2B5EF4-FFF2-40B4-BE49-F238E27FC236}">
                <a16:creationId xmlns:a16="http://schemas.microsoft.com/office/drawing/2014/main" id="{A569A80B-22F8-4F84-9EAA-C09D1D11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832" y="2072717"/>
            <a:ext cx="4895169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97272200" descr="EMB0000563c5a2c">
            <a:extLst>
              <a:ext uri="{FF2B5EF4-FFF2-40B4-BE49-F238E27FC236}">
                <a16:creationId xmlns:a16="http://schemas.microsoft.com/office/drawing/2014/main" id="{0C701DBB-8416-47A6-90AE-BCF97220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3" y="2430377"/>
            <a:ext cx="4589718" cy="27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6194" y="6181282"/>
            <a:ext cx="795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자바 스크립트를 이용하여 웹 내부에서 동작할 수 있도록 구현함 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38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4853" y="653515"/>
            <a:ext cx="3495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195" y="2224938"/>
            <a:ext cx="30687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프로젝트에 대한 고찰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795" y="3084949"/>
            <a:ext cx="638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콘텐츠마다 연결되는 과정에 대해 추가적 고민이 필요했음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816198" y="3693695"/>
            <a:ext cx="4286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44853" y="3506203"/>
            <a:ext cx="7417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학습자가 다음 목차로 넘어갈 때의 괴리감을 최소화하는 것이 필요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795" y="4060218"/>
            <a:ext cx="638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심화 학습을 원하는 학습자를 위한 콘텐츠가 부족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816198" y="4749189"/>
            <a:ext cx="4286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44853" y="4561697"/>
            <a:ext cx="7417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그에 맞는 새로운 방향 제시가 필요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6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094" y="654638"/>
            <a:ext cx="41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95" y="1595663"/>
            <a:ext cx="2178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195" y="2065746"/>
            <a:ext cx="81293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나눔고딕" panose="020D0604000000000000" pitchFamily="50" charset="-127"/>
                <a:ea typeface="나눔고딕" panose="020D0604000000000000" pitchFamily="50" charset="-127"/>
              </a:rPr>
              <a:t>: IoT</a:t>
            </a:r>
            <a:r>
              <a:rPr lang="ko-KR" altLang="en-US" sz="2500">
                <a:latin typeface="나눔고딕" panose="020D0604000000000000" pitchFamily="50" charset="-127"/>
                <a:ea typeface="나눔고딕" panose="020D0604000000000000" pitchFamily="50" charset="-127"/>
              </a:rPr>
              <a:t>와 딥러닝을 활용한 버스 승하차 계수 시스템 개발 연구</a:t>
            </a:r>
          </a:p>
        </p:txBody>
      </p:sp>
      <p:pic>
        <p:nvPicPr>
          <p:cNvPr id="13" name="_x258030472" descr="EMB0000d6dc3499">
            <a:extLst>
              <a:ext uri="{FF2B5EF4-FFF2-40B4-BE49-F238E27FC236}">
                <a16:creationId xmlns:a16="http://schemas.microsoft.com/office/drawing/2014/main" id="{EE5B8000-B3D6-4731-BB0A-9020BC38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56" y="3487059"/>
            <a:ext cx="3922047" cy="219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258026792" descr="EMB0000d6dc3442">
            <a:extLst>
              <a:ext uri="{FF2B5EF4-FFF2-40B4-BE49-F238E27FC236}">
                <a16:creationId xmlns:a16="http://schemas.microsoft.com/office/drawing/2014/main" id="{E551A86D-E3FE-4BE4-9A3A-6CE061D5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60" y="3470442"/>
            <a:ext cx="2970565" cy="222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03599" y="5957799"/>
            <a:ext cx="2078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하차 계수 테스트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92227" y="5957799"/>
            <a:ext cx="275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계단에 설치된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IoT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센서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3B4D4-9319-4526-B9A0-48B9638A7940}"/>
              </a:ext>
            </a:extLst>
          </p:cNvPr>
          <p:cNvSpPr txBox="1"/>
          <p:nvPr/>
        </p:nvSpPr>
        <p:spPr>
          <a:xfrm>
            <a:off x="438600" y="2555954"/>
            <a:ext cx="634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Python, Java</a:t>
            </a:r>
            <a:endParaRPr lang="ko-KR" altLang="en-US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56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094" y="654638"/>
            <a:ext cx="41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95" y="1595663"/>
            <a:ext cx="2178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제안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0" y="3847531"/>
            <a:ext cx="5101722" cy="21486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9678" y="6237960"/>
            <a:ext cx="398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Bus_usage.csv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파일 일부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948" y="2357873"/>
            <a:ext cx="415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버스 승하차 카드 트랜젝션 데이터인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usage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를 분석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444134" y="2765316"/>
            <a:ext cx="4286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92042" y="2526900"/>
            <a:ext cx="4151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하차 미 태그 약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44000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건 발생 확인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444134" y="3254600"/>
            <a:ext cx="4286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92042" y="3048414"/>
            <a:ext cx="415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카드 태그이외의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새로운 방식의 계수 방식 필요</a:t>
            </a:r>
          </a:p>
        </p:txBody>
      </p:sp>
    </p:spTree>
    <p:extLst>
      <p:ext uri="{BB962C8B-B14F-4D97-AF65-F5344CB8AC3E}">
        <p14:creationId xmlns:p14="http://schemas.microsoft.com/office/powerpoint/2010/main" val="356749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094" y="654638"/>
            <a:ext cx="41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95" y="1595663"/>
            <a:ext cx="2178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22400" y="6177366"/>
            <a:ext cx="233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전체 모듈별 설계도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3081" y="1779846"/>
            <a:ext cx="12296653" cy="50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2844792" descr="EMB000032c88cb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311" y="947025"/>
            <a:ext cx="2998709" cy="509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36195" y="2323674"/>
            <a:ext cx="4958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선행 연구를 벤치마킹하여 비디오 프로세싱 방법을 적용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6195" y="3810485"/>
            <a:ext cx="4958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비디오 프로세싱의 처리량을 줄이기 위해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를 활용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20963" y="4473776"/>
            <a:ext cx="76495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4500"/>
          </a:p>
        </p:txBody>
      </p:sp>
      <p:sp>
        <p:nvSpPr>
          <p:cNvPr id="20" name="직사각형 19"/>
          <p:cNvSpPr/>
          <p:nvPr/>
        </p:nvSpPr>
        <p:spPr>
          <a:xfrm>
            <a:off x="2435577" y="2763217"/>
            <a:ext cx="535724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500" b="1"/>
              <a:t>+</a:t>
            </a:r>
            <a:endParaRPr lang="ko-KR" altLang="en-US" sz="5500" b="1"/>
          </a:p>
        </p:txBody>
      </p:sp>
      <p:sp>
        <p:nvSpPr>
          <p:cNvPr id="21" name="TextBox 20"/>
          <p:cNvSpPr txBox="1"/>
          <p:nvPr/>
        </p:nvSpPr>
        <p:spPr>
          <a:xfrm>
            <a:off x="336195" y="5329157"/>
            <a:ext cx="4958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IoT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센서를 활용해 감지한 후에 필요 구간만 촬영하여 효율적인 분석을 진행함</a:t>
            </a:r>
          </a:p>
        </p:txBody>
      </p:sp>
    </p:spTree>
    <p:extLst>
      <p:ext uri="{BB962C8B-B14F-4D97-AF65-F5344CB8AC3E}">
        <p14:creationId xmlns:p14="http://schemas.microsoft.com/office/powerpoint/2010/main" val="1427502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094" y="654638"/>
            <a:ext cx="41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95" y="1595663"/>
            <a:ext cx="2749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일정관리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3081" y="1779846"/>
            <a:ext cx="12296653" cy="50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6195" y="2239452"/>
            <a:ext cx="4958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각 항목별로 일정대로 개발을 진행함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A4B9D2-20F3-4229-BE01-733F0A3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48" y="2891470"/>
            <a:ext cx="6081815" cy="300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_x238690856" descr="EMB000032c88cb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2" y="4740000"/>
            <a:ext cx="3131027" cy="200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094" y="654638"/>
            <a:ext cx="41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95" y="1595663"/>
            <a:ext cx="29003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결과물 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- 1</a:t>
            </a:r>
            <a:endParaRPr lang="ko-KR" altLang="en-US" sz="2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3081" y="1779846"/>
            <a:ext cx="12296653" cy="50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21978" y="6081057"/>
            <a:ext cx="2215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PIR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센서값 그래프</a:t>
            </a:r>
          </a:p>
        </p:txBody>
      </p:sp>
      <p:pic>
        <p:nvPicPr>
          <p:cNvPr id="2052" name="_x238692224" descr="EMB000032c88cb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2" y="2135835"/>
            <a:ext cx="3273990" cy="246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28778" y="18429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56538" y="4605396"/>
            <a:ext cx="254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초음파 센서값 그래프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6563" y="2055331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센서 값을 측정했을 때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승객이 감지될 때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값이 급격히 변동하는 것을 파악함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6743703" y="3045202"/>
            <a:ext cx="1" cy="6508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06563" y="4048874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카메라 촬영 후 프로그램에 동영상 전송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6743702" y="4666165"/>
            <a:ext cx="1" cy="6508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11100" y="5534172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동영상 분석을 통해 승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하차 계수 진행</a:t>
            </a:r>
          </a:p>
        </p:txBody>
      </p:sp>
    </p:spTree>
    <p:extLst>
      <p:ext uri="{BB962C8B-B14F-4D97-AF65-F5344CB8AC3E}">
        <p14:creationId xmlns:p14="http://schemas.microsoft.com/office/powerpoint/2010/main" val="425008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23980" y="1986471"/>
            <a:ext cx="3459751" cy="983560"/>
          </a:xfrm>
          <a:prstGeom prst="rect">
            <a:avLst/>
          </a:prstGeom>
          <a:solidFill>
            <a:srgbClr val="EA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23981" y="2159004"/>
            <a:ext cx="345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23980" y="3040892"/>
            <a:ext cx="2905948" cy="0"/>
          </a:xfrm>
          <a:prstGeom prst="line">
            <a:avLst/>
          </a:prstGeom>
          <a:ln w="25400">
            <a:solidFill>
              <a:srgbClr val="EAB7B2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468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732496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23980" y="3111754"/>
            <a:ext cx="40960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00. </a:t>
            </a:r>
            <a:r>
              <a:rPr lang="ko-KR" altLang="en-US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25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피지컬 컴퓨팅 프로젝트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 디자인 </a:t>
            </a:r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 디자인 </a:t>
            </a:r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23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094" y="654638"/>
            <a:ext cx="41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95" y="1595663"/>
            <a:ext cx="29003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결과물 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- 2</a:t>
            </a:r>
            <a:endParaRPr lang="ko-KR" altLang="en-US" sz="2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3081" y="1779846"/>
            <a:ext cx="12296653" cy="50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38691072" descr="EMB000032c88cb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1" y="3608548"/>
            <a:ext cx="3970543" cy="22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38696256" descr="EMB000032c88c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6" y="3608548"/>
            <a:ext cx="3949213" cy="22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33081" y="2081622"/>
            <a:ext cx="566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딥러닝 기반 얼굴 인식을 통해 얼굴 움직임을 추적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3081" y="2564037"/>
            <a:ext cx="566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움직임을 추적하면서 기준선을 넘어가게 되면 계수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07372" y="6053861"/>
            <a:ext cx="1821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하차 시작 모습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1176" y="6053861"/>
            <a:ext cx="1535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하차 중 모습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3081" y="3046452"/>
            <a:ext cx="566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번의 하차 인원 중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59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명 계수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정확도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0.98)</a:t>
            </a:r>
            <a:endParaRPr lang="ko-KR" altLang="en-US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85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094" y="654638"/>
            <a:ext cx="41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176" y="1606711"/>
            <a:ext cx="3682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계수 실패 예시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3081" y="1779846"/>
            <a:ext cx="12296653" cy="50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46071" y="2128766"/>
            <a:ext cx="48878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사회적 거리두기로 인한 마스크 인원 실험 진행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655540" y="6216343"/>
            <a:ext cx="1821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계수 실패 예시</a:t>
            </a:r>
          </a:p>
        </p:txBody>
      </p:sp>
      <p:pic>
        <p:nvPicPr>
          <p:cNvPr id="5121" name="_x238691144" descr="EMB000032c88c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23" y="4013724"/>
            <a:ext cx="2688795" cy="203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22007" y="2559070"/>
            <a:ext cx="66095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일반 얼굴에서는 발생하지 않았던 순간적 안면 정확도 감소 발생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22007" y="2996230"/>
            <a:ext cx="66624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기준선 근처</a:t>
            </a:r>
            <a:r>
              <a:rPr lang="en-US" altLang="ko-KR"/>
              <a:t> </a:t>
            </a:r>
            <a:r>
              <a:rPr lang="ko-KR" altLang="en-US"/>
              <a:t>및 이후에서 안면 움직임을 파악하지 못해 계수 실패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B2AE9-F531-41C8-B3B4-3D70ACC29040}"/>
              </a:ext>
            </a:extLst>
          </p:cNvPr>
          <p:cNvSpPr txBox="1"/>
          <p:nvPr/>
        </p:nvSpPr>
        <p:spPr>
          <a:xfrm>
            <a:off x="233081" y="3755658"/>
            <a:ext cx="3682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고찰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1A91C9F1-5690-45F1-AA9D-529A27961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1" y="4329938"/>
            <a:ext cx="59170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얼굴이 너무 많이 덮혀있는 경우 인식 정확도 감소를 보임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114E170-316D-4463-8971-8C429F464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07" y="4904621"/>
            <a:ext cx="54024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카메라 촬영 각에 따라 인식 정확도의 영향을 주었음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203E2AFE-F91D-4BFF-B6AE-E71E39EB2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07" y="5522258"/>
            <a:ext cx="54072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버스에서의 실험이 부족하여 오차가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9357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3379694" y="291352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379694" y="402515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43300" y="30539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2584" y="3547336"/>
            <a:ext cx="191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 :)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6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621985"/>
            <a:ext cx="1425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7497" y="5070255"/>
            <a:ext cx="12653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호 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0" y="1637648"/>
            <a:ext cx="2577957" cy="33171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43081" y="2228772"/>
            <a:ext cx="4112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제주대학교 컴퓨터교육과 졸업예정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43082" y="2748681"/>
            <a:ext cx="34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임베디드 연구실 랩장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895083" y="1617472"/>
            <a:ext cx="24740" cy="361031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43081" y="3280882"/>
            <a:ext cx="443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미국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Purdue Univ.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     Indiana state Univ.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에서 주최하는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참가 경험 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43081" y="4380509"/>
            <a:ext cx="443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제주로 온코딩 보조 강사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43082" y="1676263"/>
            <a:ext cx="34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- 25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군필</a:t>
            </a:r>
          </a:p>
        </p:txBody>
      </p:sp>
    </p:spTree>
    <p:extLst>
      <p:ext uri="{BB962C8B-B14F-4D97-AF65-F5344CB8AC3E}">
        <p14:creationId xmlns:p14="http://schemas.microsoft.com/office/powerpoint/2010/main" val="103845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621985"/>
            <a:ext cx="3274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피지컬 컴퓨팅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3F9C5E-E261-43D9-8AA0-D52CABD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9" y="2866143"/>
            <a:ext cx="3832908" cy="2874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366" y="5995601"/>
            <a:ext cx="2592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완성 결과물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38" y="1674150"/>
            <a:ext cx="3050006" cy="4066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68334" y="5995601"/>
            <a:ext cx="261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완성 이후 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  보완한 결과물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195" y="1595663"/>
            <a:ext cx="2178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195" y="2065746"/>
            <a:ext cx="2563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나눔고딕" panose="020D0604000000000000" pitchFamily="50" charset="-127"/>
                <a:ea typeface="나눔고딕" panose="020D0604000000000000" pitchFamily="50" charset="-127"/>
              </a:rPr>
              <a:t>: 3D </a:t>
            </a:r>
            <a:r>
              <a:rPr lang="ko-KR" altLang="en-US" sz="2500">
                <a:latin typeface="나눔고딕" panose="020D0604000000000000" pitchFamily="50" charset="-127"/>
                <a:ea typeface="나눔고딕" panose="020D0604000000000000" pitchFamily="50" charset="-127"/>
              </a:rPr>
              <a:t>프린터 제작</a:t>
            </a:r>
          </a:p>
        </p:txBody>
      </p:sp>
    </p:spTree>
    <p:extLst>
      <p:ext uri="{BB962C8B-B14F-4D97-AF65-F5344CB8AC3E}">
        <p14:creationId xmlns:p14="http://schemas.microsoft.com/office/powerpoint/2010/main" val="396963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621985"/>
            <a:ext cx="3274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피지컬 컴퓨팅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479" y="2500419"/>
            <a:ext cx="714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- Anet-A8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을 조립하며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프린터를 제작 해보고 원리를 파악함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309" y="1797924"/>
            <a:ext cx="2178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준비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6C672A8-33E2-4CB5-BA22-102B0CAD4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9" y="3514431"/>
            <a:ext cx="3710488" cy="26816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B57B2C-5E9C-4A3F-81E8-B9B1D02AC5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69" y="3362683"/>
            <a:ext cx="3777915" cy="28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3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621985"/>
            <a:ext cx="3274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피지컬 컴퓨팅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479" y="2404163"/>
            <a:ext cx="714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출력에 대한 문제 원인을 분석하여 트러블 슈팅을 진행함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309" y="1797924"/>
            <a:ext cx="2178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진행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5EBCC5-4A71-4FB0-922C-468EA7F6AD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9" y="3334435"/>
            <a:ext cx="3734091" cy="28005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BE1A85-6784-482B-B0D1-7F2DE561F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57" y="3320614"/>
            <a:ext cx="3129117" cy="2814389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763648" y="3031959"/>
            <a:ext cx="4286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46094" y="2804273"/>
            <a:ext cx="714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히팅베드 온도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팬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사출기 온도 문제등 많은 변인이 존재했음</a:t>
            </a:r>
          </a:p>
        </p:txBody>
      </p:sp>
    </p:spTree>
    <p:extLst>
      <p:ext uri="{BB962C8B-B14F-4D97-AF65-F5344CB8AC3E}">
        <p14:creationId xmlns:p14="http://schemas.microsoft.com/office/powerpoint/2010/main" val="234108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621985"/>
            <a:ext cx="3274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피지컬 컴퓨팅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479" y="2404163"/>
            <a:ext cx="714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트러블슈팅을 통해 점점 좋은 출력물을 제작함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310" y="1797924"/>
            <a:ext cx="24482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결과물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E83563-6ACD-4311-BC22-8F1A20893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8" y="3160708"/>
            <a:ext cx="3832911" cy="28746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CF719F-FD35-41DF-A0B2-D5395C94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118" y="3160708"/>
            <a:ext cx="2639890" cy="28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621985"/>
            <a:ext cx="3274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피지컬 컴퓨팅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175" y="2314093"/>
            <a:ext cx="4619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금색 필라멘트를 이용하여 새로운 부품을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출력하고 장착하여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프린터를 보강함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310" y="1737764"/>
            <a:ext cx="24482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개선점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984" y="1797924"/>
            <a:ext cx="3544131" cy="4725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8175" y="3121254"/>
            <a:ext cx="4619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부실했던 히팅베드 전선부를 납땜하여 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안전성을 높임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9310" y="3968058"/>
            <a:ext cx="30979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프로젝트에 대한 고찰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348" y="4561470"/>
            <a:ext cx="444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좋지 못한 품질의 부품은 교체해야 했음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39310" y="5209674"/>
            <a:ext cx="4286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7965" y="5013278"/>
            <a:ext cx="304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제작 난이도가 쉽지 않았음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2348" y="5461428"/>
            <a:ext cx="5130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트러블 슈팅의 변인이 다양하여 어려움을 겪음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9075" y="5911759"/>
            <a:ext cx="5113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하지만 하나하나 해결하는 것에 대한 성취감이 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정말 좋았음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78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4853" y="653515"/>
            <a:ext cx="3495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_x403668936" descr="EMB0000563c5a2f">
            <a:extLst>
              <a:ext uri="{FF2B5EF4-FFF2-40B4-BE49-F238E27FC236}">
                <a16:creationId xmlns:a16="http://schemas.microsoft.com/office/drawing/2014/main" id="{C4652A43-3E7E-405A-BCDC-B3DC8B53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5" y="2742855"/>
            <a:ext cx="4897729" cy="32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6195" y="1595663"/>
            <a:ext cx="2178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6195" y="2065746"/>
            <a:ext cx="39229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latin typeface="나눔고딕" panose="020D0604000000000000" pitchFamily="50" charset="-127"/>
                <a:ea typeface="나눔고딕" panose="020D0604000000000000" pitchFamily="50" charset="-127"/>
              </a:rPr>
              <a:t>블록체인 학습 콘텐츠 제작</a:t>
            </a:r>
          </a:p>
        </p:txBody>
      </p:sp>
      <p:pic>
        <p:nvPicPr>
          <p:cNvPr id="11" name="_x97271912" descr="EMB0000563c5a2b">
            <a:extLst>
              <a:ext uri="{FF2B5EF4-FFF2-40B4-BE49-F238E27FC236}">
                <a16:creationId xmlns:a16="http://schemas.microsoft.com/office/drawing/2014/main" id="{A569A80B-22F8-4F84-9EAA-C09D1D11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250" y="2695629"/>
            <a:ext cx="5372062" cy="349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02341" y="6262023"/>
            <a:ext cx="2592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학습 콘텐츠 홈페이지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5207" y="6262023"/>
            <a:ext cx="161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학습 콘텐츠</a:t>
            </a:r>
          </a:p>
        </p:txBody>
      </p:sp>
    </p:spTree>
    <p:extLst>
      <p:ext uri="{BB962C8B-B14F-4D97-AF65-F5344CB8AC3E}">
        <p14:creationId xmlns:p14="http://schemas.microsoft.com/office/powerpoint/2010/main" val="421557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</TotalTime>
  <Words>614</Words>
  <Application>Microsoft Office PowerPoint</Application>
  <PresentationFormat>화면 슬라이드 쇼(4:3)</PresentationFormat>
  <Paragraphs>158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Calibri</vt:lpstr>
      <vt:lpstr>Arial</vt:lpstr>
      <vt:lpstr>맑은 고딕</vt:lpstr>
      <vt:lpstr>나눔고딕</vt:lpstr>
      <vt:lpstr>나눔고딕 ExtraBold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</dc:creator>
  <cp:lastModifiedBy>이호성</cp:lastModifiedBy>
  <cp:revision>76</cp:revision>
  <cp:lastPrinted>2020-07-09T04:24:27Z</cp:lastPrinted>
  <dcterms:created xsi:type="dcterms:W3CDTF">2016-09-27T00:42:39Z</dcterms:created>
  <dcterms:modified xsi:type="dcterms:W3CDTF">2020-07-09T15:50:48Z</dcterms:modified>
</cp:coreProperties>
</file>